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1" r:id="rId7"/>
    <p:sldId id="260" r:id="rId8"/>
    <p:sldId id="262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7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5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4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1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7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7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4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03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8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51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6D050-CE99-4784-B097-4DA03B527A18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14209-C2AA-47EE-A213-B33FC07BC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4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7" y="634482"/>
            <a:ext cx="3426345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8735" y="298580"/>
            <a:ext cx="4739951" cy="843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«Роза из фоамирана»</a:t>
            </a: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Груздева Наталья </a:t>
            </a:r>
          </a:p>
          <a:p>
            <a:pPr algn="just"/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Алексеевна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дополнительного образования </a:t>
            </a:r>
          </a:p>
          <a:p>
            <a:pPr algn="just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«ЦДО» Чаплыгинского муниципального района Липецкой области</a:t>
            </a:r>
          </a:p>
          <a:p>
            <a:pPr algn="just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9556" r="5812" b="13077"/>
          <a:stretch/>
        </p:blipFill>
        <p:spPr>
          <a:xfrm>
            <a:off x="307910" y="653142"/>
            <a:ext cx="4264090" cy="5299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0498" y="653142"/>
            <a:ext cx="34429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Приклеиваем веточки листьев к стеблю цветка, места склейки обматываем зеленой нитью.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Все… Наша роза готова. Ее можно поставить в вазу или оформить в рамку.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9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24965" r="5034" b="9910"/>
          <a:stretch/>
        </p:blipFill>
        <p:spPr>
          <a:xfrm rot="5400000">
            <a:off x="-149126" y="1189488"/>
            <a:ext cx="5187821" cy="3284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4218" r="-958" b="9115"/>
          <a:stretch/>
        </p:blipFill>
        <p:spPr>
          <a:xfrm>
            <a:off x="4786603" y="237929"/>
            <a:ext cx="3803316" cy="51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7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0588" y="223935"/>
            <a:ext cx="8714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Вам понадобится: фоамиран желтого и зелёного цвета, шаблон лепестков и листьев, ножницы, клеевой пистолет,  нить  зелёного цвета для обмотки проволоки (можно использовать мулине для вышивки или тейп ленту), проволока.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40406" r="20245" b="17166"/>
          <a:stretch/>
        </p:blipFill>
        <p:spPr>
          <a:xfrm>
            <a:off x="335902" y="2162927"/>
            <a:ext cx="4096139" cy="2537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96" t="17184" r="3958" b="23649"/>
          <a:stretch/>
        </p:blipFill>
        <p:spPr>
          <a:xfrm>
            <a:off x="4814411" y="2312216"/>
            <a:ext cx="3788599" cy="2388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38208" r="18231" b="21519"/>
          <a:stretch/>
        </p:blipFill>
        <p:spPr>
          <a:xfrm>
            <a:off x="1768150" y="4743728"/>
            <a:ext cx="4805268" cy="20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2168" b="5842"/>
          <a:stretch/>
        </p:blipFill>
        <p:spPr>
          <a:xfrm>
            <a:off x="378574" y="597159"/>
            <a:ext cx="4389369" cy="5663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539" y="531845"/>
            <a:ext cx="38722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Для изготовления данной розы из фоамирана, нам необходимо вырезать шаблоны лепестков и листьев из бумаги.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Дальше нужно обвести их на </a:t>
            </a:r>
            <a:r>
              <a:rPr lang="ru-RU" sz="2400" b="1" i="1" dirty="0" err="1" smtClean="0">
                <a:solidFill>
                  <a:srgbClr val="C00000"/>
                </a:solidFill>
              </a:rPr>
              <a:t>фоамиране</a:t>
            </a:r>
            <a:r>
              <a:rPr lang="ru-RU" sz="2400" b="1" i="1" dirty="0" smtClean="0">
                <a:solidFill>
                  <a:srgbClr val="C00000"/>
                </a:solidFill>
              </a:rPr>
              <a:t>  в необходимом количестве, которое указано на каждом шаблоне.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Обводить шаблон нужно зубочисткой или любой острой палочкой, поскольку от карандаша и ручки остаются не красивые следы.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13" r="12381"/>
          <a:stretch/>
        </p:blipFill>
        <p:spPr>
          <a:xfrm rot="5400000">
            <a:off x="411344" y="562539"/>
            <a:ext cx="3575529" cy="3308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9365" r="10340" b="5738"/>
          <a:stretch/>
        </p:blipFill>
        <p:spPr>
          <a:xfrm rot="5400000">
            <a:off x="5014933" y="663426"/>
            <a:ext cx="3658140" cy="3107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49" y="4178618"/>
            <a:ext cx="8210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Вырезаем элементы розы из фоамирана, согласно шаблону, в том количестве, которое указано на бумажной выкройке. Листья веточки </a:t>
            </a:r>
            <a:r>
              <a:rPr lang="ru-RU" sz="32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слегка надрезаем,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прожилки листа и чашелистиков.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20069" r="24898" b="28957"/>
          <a:stretch/>
        </p:blipFill>
        <p:spPr>
          <a:xfrm rot="5400000">
            <a:off x="-55985" y="368559"/>
            <a:ext cx="3125756" cy="2621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t="9910" r="21905" b="35125"/>
          <a:stretch/>
        </p:blipFill>
        <p:spPr>
          <a:xfrm rot="5400000">
            <a:off x="3233055" y="191278"/>
            <a:ext cx="2519268" cy="2827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5" t="12630" r="15238" b="35669"/>
          <a:stretch/>
        </p:blipFill>
        <p:spPr>
          <a:xfrm rot="5400000">
            <a:off x="6120880" y="275254"/>
            <a:ext cx="2939145" cy="2659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1" y="3359021"/>
            <a:ext cx="2556589" cy="3228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2530" y="3242389"/>
            <a:ext cx="61022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Прокручиваем каждый лепесток розы пальчиками, для придания нужной формы. Крутим не очень сильно, так как при прокручивании, фоамиран разогревается и становится мягким, принимает слегка волнистую форму.  Главное не порвать лепесток.</a:t>
            </a:r>
          </a:p>
          <a:p>
            <a:pPr algn="just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Обрабатываем таким образом все лепестки розы.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8" t="30589" r="15374" b="28050"/>
          <a:stretch/>
        </p:blipFill>
        <p:spPr>
          <a:xfrm rot="5400000">
            <a:off x="-255680" y="1088429"/>
            <a:ext cx="3666931" cy="2815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8" t="37483" r="8845" b="21157"/>
          <a:stretch/>
        </p:blipFill>
        <p:spPr>
          <a:xfrm rot="5400000">
            <a:off x="2632144" y="1141833"/>
            <a:ext cx="3797562" cy="2838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17346" r="13196" b="9730"/>
          <a:stretch/>
        </p:blipFill>
        <p:spPr>
          <a:xfrm rot="5400000">
            <a:off x="5716523" y="1022505"/>
            <a:ext cx="3704258" cy="2984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240" y="4835888"/>
            <a:ext cx="8640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Аналогичным образом складываем листья веточки, прокручиваем пальцами  и слегка потягиваем расправляя. Обрабатываем все заготовки листиков.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8938" r="18096" b="24522"/>
          <a:stretch/>
        </p:blipFill>
        <p:spPr>
          <a:xfrm rot="5400000">
            <a:off x="-1513885" y="2140785"/>
            <a:ext cx="5526253" cy="2136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22309" r="4354" b="24248"/>
          <a:stretch/>
        </p:blipFill>
        <p:spPr>
          <a:xfrm rot="5400000">
            <a:off x="908553" y="1956724"/>
            <a:ext cx="5526254" cy="2504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3249" y="339869"/>
            <a:ext cx="38615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стволика и крепления листьев, нам понадобится проволока: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кусочка проволоки длиной 5-7 см для листьев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кусочек проволоки для стволика длиной  20-25 см. Проволоку обматываем зеленой нитью, на конце стволика приклеиваем заготовку от искусственных цветов или бусину в качестве середины цветка.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9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15896" r="25034" b="17710"/>
          <a:stretch/>
        </p:blipFill>
        <p:spPr>
          <a:xfrm rot="5400000">
            <a:off x="154473" y="142418"/>
            <a:ext cx="2769791" cy="2808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295" r="11564" b="2109"/>
          <a:stretch/>
        </p:blipFill>
        <p:spPr>
          <a:xfrm rot="5400000">
            <a:off x="3159426" y="203201"/>
            <a:ext cx="2740808" cy="2715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2290" r="14694" b="7007"/>
          <a:stretch/>
        </p:blipFill>
        <p:spPr>
          <a:xfrm rot="5400000">
            <a:off x="6024180" y="268200"/>
            <a:ext cx="2740664" cy="2556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93" y="3468250"/>
            <a:ext cx="2692026" cy="2770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3675" y="2916827"/>
            <a:ext cx="64103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собирать розу. Для начала прокалываем все заготовки лепестков в центре зубочисткой. Первым одеваем самый маленький шаблон, далее во возрастанию, чередуя так, чтобы лепестки смещались своим расположением один между двух других. Так продолжаем со всеми шаблонами.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роза собрана, необходимо приклеить чашелистики цветка: сначала первые три, дальше, между ними, еще три.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415" y="176162"/>
            <a:ext cx="2726831" cy="27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9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32222" r="7210" b="24785"/>
          <a:stretch/>
        </p:blipFill>
        <p:spPr>
          <a:xfrm rot="5400000">
            <a:off x="-767437" y="1274310"/>
            <a:ext cx="3872205" cy="1712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2585" r="6803" b="14808"/>
          <a:stretch/>
        </p:blipFill>
        <p:spPr>
          <a:xfrm rot="5400000">
            <a:off x="1504205" y="1073596"/>
            <a:ext cx="3892529" cy="2133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6100" r="15374" b="6644"/>
          <a:stretch/>
        </p:blipFill>
        <p:spPr>
          <a:xfrm rot="5400000">
            <a:off x="5006823" y="216408"/>
            <a:ext cx="3788230" cy="3952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058" y="4281093"/>
            <a:ext cx="8691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работу с листьями. 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кончик проволоки приклеиваем центральный лист. Спускаемся чуть ниже и приклеиваем второй лист с разворотом в левую сторону, напротив него третий лист с разворотом в правую сторону. Таким образом изготавливаем три веточки.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497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358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2024-04-07T07:13:34Z</dcterms:created>
  <dcterms:modified xsi:type="dcterms:W3CDTF">2024-04-10T13:18:57Z</dcterms:modified>
</cp:coreProperties>
</file>